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22"/>
  </p:normalViewPr>
  <p:slideViewPr>
    <p:cSldViewPr snapToGrid="0" snapToObjects="1" showGuides="1">
      <p:cViewPr varScale="1">
        <p:scale>
          <a:sx n="114" d="100"/>
          <a:sy n="114" d="100"/>
        </p:scale>
        <p:origin x="92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9B72E-4BCE-7C44-8748-3BE10A8233B2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3EFEE-1995-204D-9E41-B9E6E635A2F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70982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F3EFEE-1995-204D-9E41-B9E6E635A2FC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54429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29E968-2D6A-0942-9CEE-13B9FA5CE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228A8C4-2787-E34D-AE36-2B30482695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389433-FB40-6649-B9C2-023ACBF38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282BBE-E9DD-2949-84A6-71F68EA89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99FCEA-48A0-9E43-9E75-346709BD2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15170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5B17F-6BF1-014F-9A91-C17D70C11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1133729-C62B-2A4A-9FDC-AAA2EF08C7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6354DF-96AC-9848-AA43-17498119C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F96E9F-6F97-BC4A-AAB0-735E69B1F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CCA05A5-09A9-E448-8ABF-458FD22BE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0796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D071F9C-7D6B-874E-B6F1-BBD1403BEC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7F80E94-7B2E-8743-BE87-F9AF1588B1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0E5721-D7B9-9E4F-9293-361055E7A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0526EF-388B-1E49-88D2-B12BDCF70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1500304-428B-264B-AFA0-5C6B337E0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47082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767C2E-00C5-CD42-A7AC-E3A46AEDB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776BD55-CB08-F147-A5EF-1BB60CC36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  <a:lvl2pPr>
              <a:defRPr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2pPr>
            <a:lvl3pPr>
              <a:defRPr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3pPr>
            <a:lvl4pPr>
              <a:defRPr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4pPr>
            <a:lvl5pPr>
              <a:defRPr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5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0416B96-68EC-B343-8948-5BF856B9F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DBD87B2-3F5C-3C40-B731-56DECDCD3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C61D85F-173B-CC40-902B-9D9812D30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02201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CC3B9B-D4DE-1542-9AD1-3843F65F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DB42B37-65B1-FB4C-A78A-D8D2493B6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dirty="0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66AA39-9ADF-2540-96AB-6CB23EDB4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F5730BC-8370-C04A-8741-47E34CF47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C9B42E6-D3D9-FC41-BB96-1C771C6AC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09299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B9DF53-4FE7-834C-9B99-0E11BFDDF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315C66-B973-964C-B786-2B0E02E68D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2B3E793-BC81-6248-A8CC-AF3DF09C3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C76AF79-EC4B-8D48-8FD5-AC3A22541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6DA6345-D125-F94A-A6B6-CB142970C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BA56896-8DC5-9247-A567-5044A4FA2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44547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D337E2-EC2A-D348-9B56-41BC24D1E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6BF4F84-BB7E-7142-9BBA-BD443675C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AF1F1F1-2A9E-6249-A77E-289C31644E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6726470-5FC1-D54B-B75A-ED8734A383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2238932-4BD7-054A-BC9D-A7B12FC988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692D3E7-A4D7-9D41-B77E-A5E3612EF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519AA64-9E6C-9948-AC2C-ED79AAD6E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A8AB27D-6E6A-4842-9739-8EE916E9E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0930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D1DBC3-AA49-6C45-8FF6-82B9C811F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3DAB388-875E-B24F-99F1-6E176DF31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552CC5A-631E-B94C-A009-AB0EE7857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74C0006-756C-CD4A-BE74-81C7A947A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54943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CF7B5F1-9C39-784B-843C-FA2CE5D76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5248BEA-7636-9947-99D4-8EDFA07CA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440CE3E-AC42-B14B-B788-ADAC007A4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33524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3DE3A5-A6DE-1E4A-8102-9B04D4EC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C72C23-74D2-BB41-A461-6140E913F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F7F2D98-0B98-2649-AB79-85196EE75D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1DE8A72-9E5B-F14B-BC0C-67DC63C89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319C0D5-5160-6B46-A2C5-F33983FA0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6939AE-BCA1-0249-A062-D2C203EBC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77682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761E7-02FF-6447-BB6A-3B0027BFF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70BE9E7-201A-124B-87A5-C572BE4280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C59FAF8-B008-FA4B-A4E0-6F77C94836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7184105-CDD9-C34F-AD98-C0247D52A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AE7F816-82DC-CB4E-8FC3-81E24B577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7EE90B9-BC4D-BE49-9642-287BB7622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9380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A0F578B-6FAF-AE41-BF01-1D5F5A89A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8982D42-4063-9E46-B355-02CD8D6A4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72D2AA-7594-F942-AD85-3192E481BE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A45B7-F596-5445-BCE3-6E15BCE6E768}" type="datetimeFigureOut">
              <a:rPr kumimoji="1" lang="zh-TW" altLang="en-US" smtClean="0"/>
              <a:t>2021/4/28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A58B2D2-3579-3542-B332-BA69A230C1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E0B02A2-9993-7A47-9F40-4C5E320BD9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35845-F036-4B4A-BDFB-3B887E1F6CA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76363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VmpZ9cu3IGQ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GOkAy2RqRQk" TargetMode="External"/><Relationship Id="rId2" Type="http://schemas.openxmlformats.org/officeDocument/2006/relationships/hyperlink" Target="https://stackoverflow.com/questions/4249542/run-a-task-every-x-minutes-with-windows-task-scheduler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ordpress.org/support/article/how-to-install-wordpress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dtd.ntue.edu.tw:8080/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7E219F-627A-8048-B1E2-E72EFBCD7E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/>
              <a:t>配置系網主機開發環境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8A42CC-9916-BC4A-952F-7D151A12F8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96074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2AB0FA-61C3-B649-91FF-11185093F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到開發環境的網站將資料匯入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52349CE9-7C9D-7A4A-8DED-BDF47DA90298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kumimoji="1" lang="zh-TW" altLang="en-US" dirty="0"/>
              <a:t>匯入 </a:t>
            </a:r>
            <a:r>
              <a:rPr kumimoji="1" lang="en-US" altLang="zh-TW" dirty="0"/>
              <a:t>.xml </a:t>
            </a:r>
            <a:r>
              <a:rPr kumimoji="1" lang="zh-CN" altLang="en-US" dirty="0"/>
              <a:t>檔案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1081328-75BE-5447-B5FB-D3A8C0DBE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463" y="1458962"/>
            <a:ext cx="6195626" cy="519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031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965B1B-4D79-B041-8BC4-529878160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就可以看到</a:t>
            </a:r>
            <a:r>
              <a:rPr kumimoji="1" lang="zh-TW" altLang="en-US" dirty="0"/>
              <a:t> </a:t>
            </a:r>
            <a:r>
              <a:rPr kumimoji="1" lang="en-US" altLang="zh-TW" dirty="0"/>
              <a:t>Posts </a:t>
            </a:r>
            <a:r>
              <a:rPr kumimoji="1" lang="zh-CN" altLang="en-US" dirty="0"/>
              <a:t>資料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21512F3-639B-CF48-934E-232A046387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2911" y="1825625"/>
            <a:ext cx="10226178" cy="4351338"/>
          </a:xfrm>
        </p:spPr>
      </p:pic>
    </p:spTree>
    <p:extLst>
      <p:ext uri="{BB962C8B-B14F-4D97-AF65-F5344CB8AC3E}">
        <p14:creationId xmlns:p14="http://schemas.microsoft.com/office/powerpoint/2010/main" val="2787466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45B338-2810-9644-A492-FB6A359C65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III. </a:t>
            </a:r>
            <a:r>
              <a:rPr kumimoji="1" lang="zh-CN" altLang="en-US" dirty="0"/>
              <a:t>同步</a:t>
            </a:r>
            <a:r>
              <a:rPr kumimoji="1" lang="en-US" altLang="zh-CN" dirty="0"/>
              <a:t> .php</a:t>
            </a:r>
            <a:r>
              <a:rPr kumimoji="1" lang="zh-TW" altLang="en-US" dirty="0"/>
              <a:t> 到開發環境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4EC7D7B-B37A-0447-8457-7B988E4FA0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kumimoji="1" lang="zh-TW" altLang="en-US" dirty="0"/>
              <a:t>同步開發完畢的 </a:t>
            </a:r>
            <a:r>
              <a:rPr kumimoji="1" lang="en-US" altLang="zh-TW" dirty="0"/>
              <a:t>.php </a:t>
            </a:r>
            <a:r>
              <a:rPr kumimoji="1" lang="zh-CN" altLang="en-US" dirty="0"/>
              <a:t>至開發環境，不使用</a:t>
            </a:r>
            <a:r>
              <a:rPr kumimoji="1" lang="zh-TW" altLang="en-US" dirty="0"/>
              <a:t> </a:t>
            </a:r>
            <a:r>
              <a:rPr kumimoji="1" lang="en-US" altLang="zh-TW" dirty="0"/>
              <a:t>FTP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2980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33374F-0FFF-CA4A-8D83-2753441AA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先說明使用方式，後說明設置的方式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078F9C-E8E0-D942-AF71-F1CFD0DB8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zh-TW" altLang="en-US" dirty="0"/>
              <a:t>將需要的 </a:t>
            </a:r>
            <a:r>
              <a:rPr kumimoji="1" lang="en-US" altLang="zh-TW" dirty="0"/>
              <a:t>.php </a:t>
            </a:r>
            <a:r>
              <a:rPr kumimoji="1" lang="zh-CN" altLang="en-US" dirty="0"/>
              <a:t>放到專案的</a:t>
            </a:r>
            <a:r>
              <a:rPr kumimoji="1" lang="en-US" altLang="zh-CN" dirty="0"/>
              <a:t> </a:t>
            </a:r>
            <a:r>
              <a:rPr kumimoji="1" lang="en-US" altLang="zh-CN" b="1" dirty="0"/>
              <a:t>mu-plugins</a:t>
            </a:r>
            <a:r>
              <a:rPr kumimoji="1" lang="en-US" altLang="zh-CN" dirty="0"/>
              <a:t> </a:t>
            </a:r>
            <a:r>
              <a:rPr kumimoji="1" lang="zh-CN" altLang="en-US" dirty="0"/>
              <a:t>資料夾</a:t>
            </a:r>
            <a:endParaRPr kumimoji="1" lang="en-US" altLang="zh-CN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dirty="0"/>
              <a:t>推送至遠端</a:t>
            </a:r>
            <a:r>
              <a:rPr kumimoji="1" lang="zh-TW" altLang="en-US" dirty="0"/>
              <a:t> </a:t>
            </a:r>
            <a:r>
              <a:rPr kumimoji="1" lang="en-US" altLang="zh-TW" dirty="0"/>
              <a:t>demo</a:t>
            </a:r>
            <a:r>
              <a:rPr kumimoji="1" lang="zh-TW" altLang="en-US" dirty="0"/>
              <a:t> 分枝</a:t>
            </a:r>
            <a:endParaRPr kumimoji="1" lang="en-US" altLang="zh-TW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zh-TW" altLang="en-US" dirty="0"/>
              <a:t>系網主機</a:t>
            </a:r>
            <a:r>
              <a:rPr kumimoji="1" lang="zh-TW" altLang="en-US" u="sng" dirty="0"/>
              <a:t>每 </a:t>
            </a:r>
            <a:r>
              <a:rPr kumimoji="1" lang="en-US" altLang="zh-TW" u="sng" dirty="0"/>
              <a:t>5</a:t>
            </a:r>
            <a:r>
              <a:rPr kumimoji="1" lang="zh-CN" altLang="en-US" u="sng" dirty="0"/>
              <a:t>分鐘自動</a:t>
            </a:r>
            <a:r>
              <a:rPr kumimoji="1" lang="zh-TW" altLang="en-US" u="sng" dirty="0"/>
              <a:t> </a:t>
            </a:r>
            <a:r>
              <a:rPr kumimoji="1" lang="en-US" altLang="zh-TW" u="sng" dirty="0"/>
              <a:t>pull demo </a:t>
            </a:r>
            <a:r>
              <a:rPr kumimoji="1" lang="zh-CN" altLang="en-US" u="sng" dirty="0"/>
              <a:t>的</a:t>
            </a:r>
            <a:r>
              <a:rPr kumimoji="1" lang="zh-TW" altLang="en-US" u="sng" dirty="0"/>
              <a:t> </a:t>
            </a:r>
            <a:r>
              <a:rPr kumimoji="1" lang="en-US" altLang="zh-TW" u="sng" dirty="0"/>
              <a:t>mu-plugins </a:t>
            </a:r>
            <a:r>
              <a:rPr kumimoji="1" lang="zh-CN" altLang="en-US" u="sng" dirty="0"/>
              <a:t>資料夾</a:t>
            </a:r>
            <a:endParaRPr kumimoji="1" lang="zh-TW" altLang="en-US" u="sng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ED689EA-9719-C943-B26E-4CDFFFB02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731" y="4001294"/>
            <a:ext cx="4653776" cy="285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491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DD1524-C2FD-C144-A2C4-EA667032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設置的方式：</a:t>
            </a:r>
            <a:r>
              <a:rPr kumimoji="1" lang="en-US" altLang="zh-CN" dirty="0"/>
              <a:t>git </a:t>
            </a:r>
            <a:r>
              <a:rPr kumimoji="1" lang="zh-CN" altLang="en-US" dirty="0"/>
              <a:t>如何</a:t>
            </a:r>
            <a:r>
              <a:rPr kumimoji="1" lang="en-US" altLang="zh-CN" dirty="0"/>
              <a:t> pull </a:t>
            </a:r>
            <a:r>
              <a:rPr kumimoji="1" lang="zh-CN" altLang="en-US" dirty="0"/>
              <a:t>特定資料夾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E7EB7A-65CB-1341-A8C9-8A1A60560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kumimoji="1" lang="zh-TW" altLang="en-US" dirty="0"/>
              <a:t>關鍵字：「</a:t>
            </a:r>
            <a:r>
              <a:rPr kumimoji="1" lang="en-US" altLang="zh-TW" dirty="0"/>
              <a:t>git sparse checkout</a:t>
            </a:r>
            <a:r>
              <a:rPr kumimoji="1" lang="zh-TW" altLang="en-US" dirty="0"/>
              <a:t>」</a:t>
            </a:r>
            <a:endParaRPr kumimoji="1" lang="en-US" altLang="zh-TW" dirty="0"/>
          </a:p>
          <a:p>
            <a:pPr>
              <a:lnSpc>
                <a:spcPct val="200000"/>
              </a:lnSpc>
            </a:pPr>
            <a:r>
              <a:rPr kumimoji="1" lang="en-US" altLang="zh-TW" dirty="0"/>
              <a:t>YT </a:t>
            </a:r>
            <a:r>
              <a:rPr kumimoji="1" lang="zh-CN" altLang="en-US" dirty="0"/>
              <a:t>教學：</a:t>
            </a:r>
            <a:r>
              <a:rPr kumimoji="1" lang="en" altLang="zh-CN" dirty="0"/>
              <a:t> </a:t>
            </a:r>
            <a:r>
              <a:rPr kumimoji="1" lang="en" altLang="zh-CN" dirty="0">
                <a:hlinkClick r:id="rId2"/>
              </a:rPr>
              <a:t>https://youtu.be/VmpZ9cu3IGQ</a:t>
            </a:r>
            <a:endParaRPr kumimoji="1" lang="en" altLang="zh-CN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24851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87A959-2274-0C4A-A9D5-F9DD5CC6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設置的方式：</a:t>
            </a:r>
            <a:r>
              <a:rPr kumimoji="1" lang="en-US" altLang="zh-CN" dirty="0"/>
              <a:t>git </a:t>
            </a:r>
            <a:r>
              <a:rPr kumimoji="1" lang="zh-CN" altLang="en-US" dirty="0"/>
              <a:t>如何</a:t>
            </a:r>
            <a:r>
              <a:rPr kumimoji="1" lang="en-US" altLang="zh-CN" dirty="0"/>
              <a:t> pull </a:t>
            </a:r>
            <a:r>
              <a:rPr kumimoji="1" lang="zh-CN" altLang="en-US" dirty="0"/>
              <a:t>特定資料夾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1D75003-2CB8-0243-AF1C-E3EF57BD9D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72373"/>
            <a:ext cx="6582938" cy="4820502"/>
          </a:xfrm>
        </p:spPr>
      </p:pic>
    </p:spTree>
    <p:extLst>
      <p:ext uri="{BB962C8B-B14F-4D97-AF65-F5344CB8AC3E}">
        <p14:creationId xmlns:p14="http://schemas.microsoft.com/office/powerpoint/2010/main" val="3983862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DD1524-C2FD-C144-A2C4-EA667032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設置的方式：如何每</a:t>
            </a:r>
            <a:r>
              <a:rPr kumimoji="1" lang="en-US" altLang="zh-CN" dirty="0"/>
              <a:t> 5</a:t>
            </a:r>
            <a:r>
              <a:rPr kumimoji="1" lang="zh-CN" altLang="en-US" dirty="0"/>
              <a:t>分鐘自動</a:t>
            </a:r>
            <a:r>
              <a:rPr kumimoji="1" lang="zh-TW" altLang="en-US" dirty="0"/>
              <a:t> </a:t>
            </a:r>
            <a:r>
              <a:rPr kumimoji="1" lang="en-US" altLang="zh-TW" dirty="0"/>
              <a:t>pull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E7EB7A-65CB-1341-A8C9-8A1A60560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利用</a:t>
            </a:r>
            <a:r>
              <a:rPr kumimoji="1" lang="en-US" altLang="zh-CN" dirty="0"/>
              <a:t> Windows Task Scheduler + PowerShell</a:t>
            </a:r>
          </a:p>
          <a:p>
            <a:pPr>
              <a:lnSpc>
                <a:spcPct val="150000"/>
              </a:lnSpc>
            </a:pPr>
            <a:r>
              <a:rPr kumimoji="1" lang="en-US" altLang="zh-TW" dirty="0"/>
              <a:t>Blog </a:t>
            </a:r>
            <a:r>
              <a:rPr kumimoji="1" lang="zh-CN" altLang="en-US" dirty="0"/>
              <a:t>教學：</a:t>
            </a:r>
            <a:r>
              <a:rPr kumimoji="1" lang="en" altLang="zh-CN" dirty="0">
                <a:hlinkClick r:id="rId2"/>
              </a:rPr>
              <a:t>https://stackoverflow.com/questions/4249542/run-a-task-every-x-minutes-with-windows-task-scheduler</a:t>
            </a:r>
            <a:endParaRPr kumimoji="1" lang="en" altLang="zh-CN" dirty="0"/>
          </a:p>
          <a:p>
            <a:pPr>
              <a:lnSpc>
                <a:spcPct val="150000"/>
              </a:lnSpc>
            </a:pPr>
            <a:r>
              <a:rPr kumimoji="1" lang="en-US" altLang="zh-TW" dirty="0"/>
              <a:t>YT </a:t>
            </a:r>
            <a:r>
              <a:rPr kumimoji="1" lang="zh-CN" altLang="en-US" dirty="0"/>
              <a:t>教學：</a:t>
            </a:r>
            <a:r>
              <a:rPr kumimoji="1" lang="en" altLang="zh-CN" dirty="0">
                <a:hlinkClick r:id="rId3"/>
              </a:rPr>
              <a:t>https://youtu.be/GOkAy2RqRQk</a:t>
            </a:r>
            <a:endParaRPr kumimoji="1" lang="en" altLang="zh-CN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zh-CN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013209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DD1524-C2FD-C144-A2C4-EA667032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設置的方式：如何每</a:t>
            </a:r>
            <a:r>
              <a:rPr kumimoji="1" lang="en-US" altLang="zh-CN" dirty="0"/>
              <a:t> 5</a:t>
            </a:r>
            <a:r>
              <a:rPr kumimoji="1" lang="zh-CN" altLang="en-US" dirty="0"/>
              <a:t>分鐘自動</a:t>
            </a:r>
            <a:r>
              <a:rPr kumimoji="1" lang="zh-TW" altLang="en-US" dirty="0"/>
              <a:t> </a:t>
            </a:r>
            <a:r>
              <a:rPr kumimoji="1" lang="en-US" altLang="zh-TW" dirty="0"/>
              <a:t>pull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E7EB7A-65CB-1341-A8C9-8A1A60560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kumimoji="1" lang="en-US" altLang="zh-CN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5049D1A-5378-5F4B-A499-52BC1CAA6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615" y="1690688"/>
            <a:ext cx="87376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09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DD1524-C2FD-C144-A2C4-EA667032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設置的方式：如何每</a:t>
            </a:r>
            <a:r>
              <a:rPr kumimoji="1" lang="en-US" altLang="zh-CN" dirty="0"/>
              <a:t> 5</a:t>
            </a:r>
            <a:r>
              <a:rPr kumimoji="1" lang="zh-CN" altLang="en-US" dirty="0"/>
              <a:t>分鐘自動</a:t>
            </a:r>
            <a:r>
              <a:rPr kumimoji="1" lang="zh-TW" altLang="en-US" dirty="0"/>
              <a:t> </a:t>
            </a:r>
            <a:r>
              <a:rPr kumimoji="1" lang="en-US" altLang="zh-TW" dirty="0"/>
              <a:t>pull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E7EB7A-65CB-1341-A8C9-8A1A60560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kumimoji="1" lang="en-US" altLang="zh-CN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zh-TW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8EFB276A-4C03-9F42-84FD-6BE6DD23C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32790"/>
            <a:ext cx="9969190" cy="492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9592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DD1524-C2FD-C144-A2C4-EA667032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設置的方式：如何每</a:t>
            </a:r>
            <a:r>
              <a:rPr kumimoji="1" lang="en-US" altLang="zh-CN" dirty="0"/>
              <a:t> 5</a:t>
            </a:r>
            <a:r>
              <a:rPr kumimoji="1" lang="zh-CN" altLang="en-US" dirty="0"/>
              <a:t>分鐘自動</a:t>
            </a:r>
            <a:r>
              <a:rPr kumimoji="1" lang="zh-TW" altLang="en-US" dirty="0"/>
              <a:t> </a:t>
            </a:r>
            <a:r>
              <a:rPr kumimoji="1" lang="en-US" altLang="zh-TW" dirty="0"/>
              <a:t>pull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E7EB7A-65CB-1341-A8C9-8A1A60560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kumimoji="1" lang="en-US" altLang="zh-CN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F30B80C-8E7B-E14E-A49B-168233098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985" y="1624703"/>
            <a:ext cx="10326029" cy="486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331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45B338-2810-9644-A492-FB6A359C65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I. </a:t>
            </a:r>
            <a:r>
              <a:rPr kumimoji="1" lang="zh-CN" altLang="en-US" dirty="0"/>
              <a:t>遠端主機配置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4EC7D7B-B37A-0447-8457-7B988E4FA0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98995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DD1524-C2FD-C144-A2C4-EA667032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設置的方式：如何每</a:t>
            </a:r>
            <a:r>
              <a:rPr kumimoji="1" lang="en-US" altLang="zh-CN" dirty="0"/>
              <a:t> 5</a:t>
            </a:r>
            <a:r>
              <a:rPr kumimoji="1" lang="zh-CN" altLang="en-US" dirty="0"/>
              <a:t>分鐘自動</a:t>
            </a:r>
            <a:r>
              <a:rPr kumimoji="1" lang="zh-TW" altLang="en-US" dirty="0"/>
              <a:t> </a:t>
            </a:r>
            <a:r>
              <a:rPr kumimoji="1" lang="en-US" altLang="zh-TW" dirty="0"/>
              <a:t>pull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E7EB7A-65CB-1341-A8C9-8A1A60560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kumimoji="1" lang="en-US" altLang="zh-CN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zh-TW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EF8224F-7949-9E40-A0FC-4A7409E2E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486" y="1470453"/>
            <a:ext cx="8006310" cy="528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01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3D6CF9-8D0D-9F4D-884A-E2F9AA92C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MAC</a:t>
            </a:r>
            <a:r>
              <a:rPr kumimoji="1" lang="zh-TW" altLang="en-US" dirty="0"/>
              <a:t> 下載</a:t>
            </a:r>
            <a:r>
              <a:rPr kumimoji="1" lang="en-US" altLang="zh-TW" dirty="0"/>
              <a:t> Microsoft Remote Desktop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A009786-0772-8A4F-B6EA-1A039FEDD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556" y="1829547"/>
            <a:ext cx="6764887" cy="544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977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92DA52-1E2D-084D-8649-4634E8EFC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遠端主機配置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D218943-DBC6-9648-9D34-B61CD42EB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dirty="0"/>
              <a:t>透過 </a:t>
            </a:r>
            <a:r>
              <a:rPr lang="en" altLang="zh-TW" dirty="0"/>
              <a:t>Windows remote Desktop </a:t>
            </a:r>
            <a:r>
              <a:rPr lang="zh-TW" altLang="en-US" dirty="0"/>
              <a:t>連入主機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找到 </a:t>
            </a:r>
            <a:r>
              <a:rPr lang="en" altLang="zh-TW" dirty="0"/>
              <a:t>IIS</a:t>
            </a:r>
            <a:r>
              <a:rPr lang="zh-TW" altLang="en" dirty="0"/>
              <a:t>（</a:t>
            </a:r>
            <a:r>
              <a:rPr lang="en" altLang="zh-TW" dirty="0"/>
              <a:t>Internet Information Server</a:t>
            </a:r>
            <a:r>
              <a:rPr lang="zh-TW" altLang="en" dirty="0"/>
              <a:t>）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kumimoji="1" lang="zh-TW" altLang="en-US" dirty="0"/>
              <a:t>新增網站</a:t>
            </a:r>
          </a:p>
        </p:txBody>
      </p:sp>
    </p:spTree>
    <p:extLst>
      <p:ext uri="{BB962C8B-B14F-4D97-AF65-F5344CB8AC3E}">
        <p14:creationId xmlns:p14="http://schemas.microsoft.com/office/powerpoint/2010/main" val="2199705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2533164-374F-2144-ABAB-621DDDDAF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000"/>
            <a:ext cx="12192000" cy="6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243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92DA52-1E2D-084D-8649-4634E8EFC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遠端主機配置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D218943-DBC6-9648-9D34-B61CD42EB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/>
              <a:t>選擇「站台」</a:t>
            </a:r>
            <a:r>
              <a:rPr lang="en-US" altLang="zh-TW" sz="2400" dirty="0"/>
              <a:t>&gt;</a:t>
            </a:r>
            <a:r>
              <a:rPr lang="zh-TW" altLang="en-US" sz="2400" dirty="0"/>
              <a:t>「新增網站」</a:t>
            </a:r>
          </a:p>
          <a:p>
            <a:pPr>
              <a:lnSpc>
                <a:spcPct val="150000"/>
              </a:lnSpc>
            </a:pPr>
            <a:r>
              <a:rPr lang="zh-TW" altLang="en-US" sz="2400" dirty="0"/>
              <a:t>「站台名稱」</a:t>
            </a:r>
          </a:p>
          <a:p>
            <a:pPr>
              <a:lnSpc>
                <a:spcPct val="150000"/>
              </a:lnSpc>
            </a:pPr>
            <a:r>
              <a:rPr lang="zh-TW" altLang="en-US" sz="2400" dirty="0"/>
              <a:t>「實體路徑」：網站（</a:t>
            </a:r>
            <a:r>
              <a:rPr lang="en" altLang="zh-TW" sz="2400" dirty="0" err="1"/>
              <a:t>Wordpress</a:t>
            </a:r>
            <a:r>
              <a:rPr lang="zh-TW" altLang="en" sz="2400" dirty="0"/>
              <a:t>）</a:t>
            </a:r>
            <a:r>
              <a:rPr lang="zh-CN" altLang="en-US" sz="2400" dirty="0"/>
              <a:t>在</a:t>
            </a:r>
            <a:r>
              <a:rPr lang="zh-TW" altLang="en-US" sz="2400" dirty="0"/>
              <a:t>這台主機的位置</a:t>
            </a:r>
          </a:p>
          <a:p>
            <a:pPr>
              <a:lnSpc>
                <a:spcPct val="150000"/>
              </a:lnSpc>
            </a:pPr>
            <a:r>
              <a:rPr lang="zh-TW" altLang="en-US" sz="2400" dirty="0"/>
              <a:t>選擇 </a:t>
            </a:r>
            <a:r>
              <a:rPr lang="en" altLang="zh-TW" sz="2400" dirty="0"/>
              <a:t>http</a:t>
            </a:r>
            <a:r>
              <a:rPr lang="zh-TW" altLang="en" sz="2400" dirty="0"/>
              <a:t>、</a:t>
            </a:r>
            <a:r>
              <a:rPr lang="en" altLang="zh-TW" sz="2400" dirty="0"/>
              <a:t>IP</a:t>
            </a:r>
            <a:r>
              <a:rPr lang="zh-TW" altLang="en-US" sz="2400" dirty="0"/>
              <a:t>位址、「連接埠」（</a:t>
            </a:r>
            <a:r>
              <a:rPr lang="zh-TW" altLang="en-US" sz="2400" b="1" u="sng" dirty="0"/>
              <a:t>對外開放的 </a:t>
            </a:r>
            <a:r>
              <a:rPr lang="en" altLang="zh-TW" sz="2400" b="1" u="sng" dirty="0"/>
              <a:t>port 8080</a:t>
            </a:r>
            <a:r>
              <a:rPr lang="zh-TW" altLang="en" sz="2400" dirty="0"/>
              <a:t>）</a:t>
            </a:r>
          </a:p>
          <a:p>
            <a:pPr>
              <a:lnSpc>
                <a:spcPct val="150000"/>
              </a:lnSpc>
            </a:pPr>
            <a:r>
              <a:rPr lang="zh-TW" altLang="en-US" sz="2400" dirty="0"/>
              <a:t>在對應的「實體路徑」</a:t>
            </a:r>
            <a:r>
              <a:rPr lang="zh-TW" altLang="en-US" sz="2400" dirty="0">
                <a:hlinkClick r:id="rId2"/>
              </a:rPr>
              <a:t>下載 </a:t>
            </a:r>
            <a:r>
              <a:rPr lang="en" altLang="zh-TW" sz="2400" dirty="0">
                <a:hlinkClick r:id="rId2"/>
              </a:rPr>
              <a:t>Wordpress </a:t>
            </a:r>
            <a:r>
              <a:rPr lang="zh-TW" altLang="en-US" sz="2400" dirty="0">
                <a:hlinkClick r:id="rId2"/>
              </a:rPr>
              <a:t>安裝並依照指示執行</a:t>
            </a:r>
            <a:endParaRPr lang="zh-TW" altLang="en-US" sz="2400" dirty="0"/>
          </a:p>
          <a:p>
            <a:pPr>
              <a:lnSpc>
                <a:spcPct val="150000"/>
              </a:lnSpc>
            </a:pPr>
            <a:r>
              <a:rPr lang="zh-TW" altLang="en-US" sz="2400" dirty="0"/>
              <a:t>下載並解壓縮 </a:t>
            </a:r>
            <a:r>
              <a:rPr lang="en" altLang="zh-TW" sz="2400" dirty="0" err="1"/>
              <a:t>Wordpress</a:t>
            </a:r>
            <a:r>
              <a:rPr lang="en" altLang="zh-TW" sz="2400" dirty="0"/>
              <a:t> </a:t>
            </a:r>
            <a:r>
              <a:rPr lang="zh-TW" altLang="en-US" sz="2400" dirty="0"/>
              <a:t>檔案到「實體路徑」</a:t>
            </a:r>
          </a:p>
          <a:p>
            <a:pPr>
              <a:lnSpc>
                <a:spcPct val="150000"/>
              </a:lnSpc>
            </a:pPr>
            <a:r>
              <a:rPr lang="zh-TW" altLang="en-US" sz="2400" b="1" u="sng" dirty="0"/>
              <a:t>創建一個 </a:t>
            </a:r>
            <a:r>
              <a:rPr lang="en" altLang="zh-TW" sz="2400" b="1" u="sng" dirty="0"/>
              <a:t>database</a:t>
            </a:r>
            <a:r>
              <a:rPr lang="zh-TW" altLang="en" sz="2400" b="1" u="sng" dirty="0"/>
              <a:t>（</a:t>
            </a:r>
            <a:r>
              <a:rPr lang="en" altLang="zh-TW" sz="2400" b="1" u="sng" dirty="0" err="1"/>
              <a:t>mysql</a:t>
            </a:r>
            <a:r>
              <a:rPr lang="zh-TW" altLang="en" sz="2400" b="1" u="sng" dirty="0"/>
              <a:t>）</a:t>
            </a:r>
          </a:p>
          <a:p>
            <a:pPr>
              <a:lnSpc>
                <a:spcPct val="150000"/>
              </a:lnSpc>
            </a:pPr>
            <a:r>
              <a:rPr lang="zh-TW" altLang="en-US" sz="2400" dirty="0"/>
              <a:t>照著範例修改「</a:t>
            </a:r>
            <a:r>
              <a:rPr lang="en" altLang="zh-TW" sz="2400" dirty="0"/>
              <a:t>wp-</a:t>
            </a:r>
            <a:r>
              <a:rPr lang="en" altLang="zh-TW" sz="2400" dirty="0" err="1"/>
              <a:t>config.php</a:t>
            </a:r>
            <a:r>
              <a:rPr lang="zh-TW" altLang="en" sz="2400" dirty="0"/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1470948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9AC8333-E406-F144-9711-654C069C6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000"/>
            <a:ext cx="12192000" cy="6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58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45B338-2810-9644-A492-FB6A359C65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II. </a:t>
            </a:r>
            <a:r>
              <a:rPr kumimoji="1" lang="zh-CN" altLang="en-US" dirty="0"/>
              <a:t>備份現有的網站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4EC7D7B-B37A-0447-8457-7B988E4FA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TW" altLang="en-US" dirty="0"/>
              <a:t>階段 </a:t>
            </a:r>
            <a:r>
              <a:rPr lang="en" altLang="zh-TW" dirty="0"/>
              <a:t>I </a:t>
            </a:r>
            <a:r>
              <a:rPr lang="zh-TW" altLang="en-US" dirty="0"/>
              <a:t>結束後，就可以利用網址連上 </a:t>
            </a:r>
            <a:r>
              <a:rPr lang="en" altLang="zh-TW" dirty="0">
                <a:effectLst/>
                <a:hlinkClick r:id="rId2"/>
              </a:rPr>
              <a:t>dtd.ntue.edu.tw:8080</a:t>
            </a:r>
            <a:r>
              <a:rPr lang="en" altLang="zh-TW" dirty="0"/>
              <a:t> </a:t>
            </a:r>
            <a:r>
              <a:rPr lang="zh-TW" altLang="en-US" dirty="0"/>
              <a:t>連結上測試用的網站，帳號密碼如文件所示。</a:t>
            </a:r>
            <a:endParaRPr lang="en-US" altLang="zh-TW" dirty="0"/>
          </a:p>
          <a:p>
            <a:pPr algn="l">
              <a:lnSpc>
                <a:spcPct val="150000"/>
              </a:lnSpc>
            </a:pPr>
            <a:r>
              <a:rPr kumimoji="1" lang="zh-CN" altLang="en-US" b="1" u="sng" dirty="0"/>
              <a:t>可以在自己電腦執行</a:t>
            </a:r>
            <a:endParaRPr kumimoji="1" lang="en-US" altLang="zh-TW" b="1" u="sng" dirty="0"/>
          </a:p>
        </p:txBody>
      </p:sp>
    </p:spTree>
    <p:extLst>
      <p:ext uri="{BB962C8B-B14F-4D97-AF65-F5344CB8AC3E}">
        <p14:creationId xmlns:p14="http://schemas.microsoft.com/office/powerpoint/2010/main" val="1425497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2AB0FA-61C3-B649-91FF-11185093F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接續</a:t>
            </a:r>
            <a:r>
              <a:rPr lang="zh-CN" altLang="en-US" dirty="0"/>
              <a:t>將</a:t>
            </a:r>
            <a:r>
              <a:rPr lang="zh-TW" altLang="en-US" dirty="0"/>
              <a:t>「現有系網」複製資料出來</a:t>
            </a:r>
            <a:endParaRPr kumimoji="1" lang="zh-TW" alt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52349CE9-7C9D-7A4A-8DED-BDF47DA90298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kumimoji="1" lang="zh-TW" altLang="en-US" dirty="0"/>
              <a:t>下載後為一個 </a:t>
            </a:r>
            <a:r>
              <a:rPr kumimoji="1" lang="en-US" altLang="zh-TW" dirty="0"/>
              <a:t>.xml </a:t>
            </a:r>
            <a:r>
              <a:rPr kumimoji="1" lang="zh-CN" altLang="en-US" dirty="0"/>
              <a:t>檔案</a:t>
            </a:r>
            <a:endParaRPr kumimoji="1"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4219D8F-7F34-164D-BD17-4471D6E35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9013" y="1449658"/>
            <a:ext cx="3471440" cy="529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907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382</Words>
  <Application>Microsoft Macintosh PowerPoint</Application>
  <PresentationFormat>寬螢幕</PresentationFormat>
  <Paragraphs>43</Paragraphs>
  <Slides>20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4" baseType="lpstr">
      <vt:lpstr>Microsoft JhengHei</vt:lpstr>
      <vt:lpstr>Arial</vt:lpstr>
      <vt:lpstr>Calibri</vt:lpstr>
      <vt:lpstr>Office 佈景主題</vt:lpstr>
      <vt:lpstr>配置系網主機開發環境</vt:lpstr>
      <vt:lpstr>I. 遠端主機配置</vt:lpstr>
      <vt:lpstr>MAC 下載 Microsoft Remote Desktop</vt:lpstr>
      <vt:lpstr>遠端主機配置</vt:lpstr>
      <vt:lpstr>PowerPoint 簡報</vt:lpstr>
      <vt:lpstr>遠端主機配置</vt:lpstr>
      <vt:lpstr>PowerPoint 簡報</vt:lpstr>
      <vt:lpstr>II. 備份現有的網站</vt:lpstr>
      <vt:lpstr>接續將「現有系網」複製資料出來</vt:lpstr>
      <vt:lpstr>到開發環境的網站將資料匯入</vt:lpstr>
      <vt:lpstr>就可以看到 Posts 資料</vt:lpstr>
      <vt:lpstr>III. 同步 .php 到開發環境</vt:lpstr>
      <vt:lpstr>先說明使用方式，後說明設置的方式</vt:lpstr>
      <vt:lpstr>設置的方式：git 如何 pull 特定資料夾</vt:lpstr>
      <vt:lpstr>設置的方式：git 如何 pull 特定資料夾</vt:lpstr>
      <vt:lpstr>設置的方式：如何每 5分鐘自動 pull</vt:lpstr>
      <vt:lpstr>設置的方式：如何每 5分鐘自動 pull</vt:lpstr>
      <vt:lpstr>設置的方式：如何每 5分鐘自動 pull</vt:lpstr>
      <vt:lpstr>設置的方式：如何每 5分鐘自動 pull</vt:lpstr>
      <vt:lpstr>設置的方式：如何每 5分鐘自動 pull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User</dc:creator>
  <cp:lastModifiedBy>Microsoft Office User</cp:lastModifiedBy>
  <cp:revision>12</cp:revision>
  <dcterms:created xsi:type="dcterms:W3CDTF">2021-04-28T05:51:12Z</dcterms:created>
  <dcterms:modified xsi:type="dcterms:W3CDTF">2021-04-28T06:28:42Z</dcterms:modified>
</cp:coreProperties>
</file>

<file path=docProps/thumbnail.jpeg>
</file>